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7" r:id="rId3"/>
    <p:sldId id="263" r:id="rId4"/>
    <p:sldId id="258" r:id="rId5"/>
    <p:sldId id="264" r:id="rId6"/>
    <p:sldId id="259" r:id="rId7"/>
    <p:sldId id="261" r:id="rId8"/>
    <p:sldId id="262" r:id="rId9"/>
    <p:sldId id="265" r:id="rId10"/>
    <p:sldId id="266" r:id="rId11"/>
  </p:sldIdLst>
  <p:sldSz cx="12801600" cy="7772400"/>
  <p:notesSz cx="6858000" cy="9144000"/>
  <p:defaultTextStyle>
    <a:defPPr>
      <a:defRPr lang="en-US"/>
    </a:defPPr>
    <a:lvl1pPr marL="0" algn="l" defTabSz="10603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0165" algn="l" defTabSz="10603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60332" algn="l" defTabSz="10603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90501" algn="l" defTabSz="10603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20665" algn="l" defTabSz="10603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50831" algn="l" defTabSz="10603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80997" algn="l" defTabSz="10603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11166" algn="l" defTabSz="10603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41332" algn="l" defTabSz="106033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522" autoAdjust="0"/>
  </p:normalViewPr>
  <p:slideViewPr>
    <p:cSldViewPr>
      <p:cViewPr varScale="1">
        <p:scale>
          <a:sx n="62" d="100"/>
          <a:sy n="62" d="100"/>
        </p:scale>
        <p:origin x="-576" y="-72"/>
      </p:cViewPr>
      <p:guideLst>
        <p:guide orient="horz" pos="2448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6E13C-32C8-473A-B0F0-2EF7D695DB03}" type="datetimeFigureOut">
              <a:rPr lang="en-US" smtClean="0"/>
              <a:pPr/>
              <a:t>3/9/2009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6425" y="685800"/>
            <a:ext cx="56451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AFDBC-6627-43D5-A957-8238352D49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6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0165" algn="l" defTabSz="106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60332" algn="l" defTabSz="106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90501" algn="l" defTabSz="106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20665" algn="l" defTabSz="106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50831" algn="l" defTabSz="106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80997" algn="l" defTabSz="106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11166" algn="l" defTabSz="106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41332" algn="l" defTabSz="10603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1/21/09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AFDBC-6627-43D5-A957-8238352D498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06425" y="685800"/>
            <a:ext cx="56451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AFDBC-6627-43D5-A957-8238352D498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06425" y="685800"/>
            <a:ext cx="56451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AFDBC-6627-43D5-A957-8238352D498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06425" y="685800"/>
            <a:ext cx="56451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AFDBC-6627-43D5-A957-8238352D498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1" y="2414487"/>
            <a:ext cx="1088136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4404360"/>
            <a:ext cx="8961120" cy="1986280"/>
          </a:xfrm>
        </p:spPr>
        <p:txBody>
          <a:bodyPr/>
          <a:lstStyle>
            <a:lvl1pPr marL="0" indent="0" algn="ctr">
              <a:buNone/>
              <a:defRPr/>
            </a:lvl1pPr>
            <a:lvl2pPr marL="530165" indent="0" algn="ctr">
              <a:buNone/>
              <a:defRPr/>
            </a:lvl2pPr>
            <a:lvl3pPr marL="1060332" indent="0" algn="ctr">
              <a:buNone/>
              <a:defRPr/>
            </a:lvl3pPr>
            <a:lvl4pPr marL="1590501" indent="0" algn="ctr">
              <a:buNone/>
              <a:defRPr/>
            </a:lvl4pPr>
            <a:lvl5pPr marL="2120665" indent="0" algn="ctr">
              <a:buNone/>
              <a:defRPr/>
            </a:lvl5pPr>
            <a:lvl6pPr marL="2650831" indent="0" algn="ctr">
              <a:buNone/>
              <a:defRPr/>
            </a:lvl6pPr>
            <a:lvl7pPr marL="3180997" indent="0" algn="ctr">
              <a:buNone/>
              <a:defRPr/>
            </a:lvl7pPr>
            <a:lvl8pPr marL="3711166" indent="0" algn="ctr">
              <a:buNone/>
              <a:defRPr/>
            </a:lvl8pPr>
            <a:lvl9pPr marL="424133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D826FD-4972-4261-B2A2-9D363FDAA84A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22420-535F-4C8D-BC40-5B560452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A08E76-883F-41E7-B6FB-D78089D8FE18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22420-535F-4C8D-BC40-5B560452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11259"/>
            <a:ext cx="2880360" cy="66317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11259"/>
            <a:ext cx="8427720" cy="663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435CE4-229B-45EC-B15D-BD9EBA15D3B5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22420-535F-4C8D-BC40-5B560452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1" y="2414487"/>
            <a:ext cx="1088136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4404360"/>
            <a:ext cx="8961120" cy="1986280"/>
          </a:xfrm>
        </p:spPr>
        <p:txBody>
          <a:bodyPr/>
          <a:lstStyle>
            <a:lvl1pPr marL="0" indent="0" algn="ctr">
              <a:buNone/>
              <a:defRPr/>
            </a:lvl1pPr>
            <a:lvl2pPr marL="530165" indent="0" algn="ctr">
              <a:buNone/>
              <a:defRPr/>
            </a:lvl2pPr>
            <a:lvl3pPr marL="1060332" indent="0" algn="ctr">
              <a:buNone/>
              <a:defRPr/>
            </a:lvl3pPr>
            <a:lvl4pPr marL="1590501" indent="0" algn="ctr">
              <a:buNone/>
              <a:defRPr/>
            </a:lvl4pPr>
            <a:lvl5pPr marL="2120665" indent="0" algn="ctr">
              <a:buNone/>
              <a:defRPr/>
            </a:lvl5pPr>
            <a:lvl6pPr marL="2650831" indent="0" algn="ctr">
              <a:buNone/>
              <a:defRPr/>
            </a:lvl6pPr>
            <a:lvl7pPr marL="3180997" indent="0" algn="ctr">
              <a:buNone/>
              <a:defRPr/>
            </a:lvl7pPr>
            <a:lvl8pPr marL="3711166" indent="0" algn="ctr">
              <a:buNone/>
              <a:defRPr/>
            </a:lvl8pPr>
            <a:lvl9pPr marL="424133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7D75F-B888-4E16-B264-6740DB66AA13}" type="datetime1">
              <a:rPr lang="en-US" smtClean="0"/>
              <a:pPr>
                <a:defRPr/>
              </a:pPr>
              <a:t>3/9/2009</a:t>
            </a:fld>
            <a:endParaRPr lang="es-V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278EB-6F73-45A8-A7B6-102C9021EB05}" type="slidenum">
              <a:rPr lang="es-VE"/>
              <a:pPr>
                <a:defRPr/>
              </a:pPr>
              <a:t>‹#›</a:t>
            </a:fld>
            <a:endParaRPr lang="es-VE"/>
          </a:p>
        </p:txBody>
      </p:sp>
    </p:spTree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C39D0-10DF-4F6E-B0E6-672E419DE1C5}" type="datetime1">
              <a:rPr lang="en-US" smtClean="0"/>
              <a:pPr>
                <a:defRPr/>
              </a:pPr>
              <a:t>3/9/2009</a:t>
            </a:fld>
            <a:endParaRPr lang="es-V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C4687-FFF7-4861-8EEF-9137C8D42108}" type="slidenum">
              <a:rPr lang="es-VE"/>
              <a:pPr>
                <a:defRPr/>
              </a:pPr>
              <a:t>‹#›</a:t>
            </a:fld>
            <a:endParaRPr lang="es-VE"/>
          </a:p>
        </p:txBody>
      </p:sp>
    </p:spTree>
  </p:cSld>
  <p:clrMapOvr>
    <a:masterClrMapping/>
  </p:clrMapOvr>
  <p:transition spd="med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9" y="4994488"/>
            <a:ext cx="10881360" cy="1543685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9" y="3294276"/>
            <a:ext cx="10881360" cy="1700211"/>
          </a:xfrm>
        </p:spPr>
        <p:txBody>
          <a:bodyPr anchor="b"/>
          <a:lstStyle>
            <a:lvl1pPr marL="0" indent="0">
              <a:buNone/>
              <a:defRPr sz="2300"/>
            </a:lvl1pPr>
            <a:lvl2pPr marL="530165" indent="0">
              <a:buNone/>
              <a:defRPr sz="2100"/>
            </a:lvl2pPr>
            <a:lvl3pPr marL="1060332" indent="0">
              <a:buNone/>
              <a:defRPr sz="1900"/>
            </a:lvl3pPr>
            <a:lvl4pPr marL="1590501" indent="0">
              <a:buNone/>
              <a:defRPr sz="1600"/>
            </a:lvl4pPr>
            <a:lvl5pPr marL="2120665" indent="0">
              <a:buNone/>
              <a:defRPr sz="1600"/>
            </a:lvl5pPr>
            <a:lvl6pPr marL="2650831" indent="0">
              <a:buNone/>
              <a:defRPr sz="1600"/>
            </a:lvl6pPr>
            <a:lvl7pPr marL="3180997" indent="0">
              <a:buNone/>
              <a:defRPr sz="1600"/>
            </a:lvl7pPr>
            <a:lvl8pPr marL="3711166" indent="0">
              <a:buNone/>
              <a:defRPr sz="1600"/>
            </a:lvl8pPr>
            <a:lvl9pPr marL="4241332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9C577-29A7-4C1E-BA28-35B172E341E5}" type="datetime1">
              <a:rPr lang="en-US" smtClean="0"/>
              <a:pPr>
                <a:defRPr/>
              </a:pPr>
              <a:t>3/9/2009</a:t>
            </a:fld>
            <a:endParaRPr lang="es-V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A2696-3D26-4060-8396-67BC14D97128}" type="slidenum">
              <a:rPr lang="es-VE"/>
              <a:pPr>
                <a:defRPr/>
              </a:pPr>
              <a:t>‹#›</a:t>
            </a:fld>
            <a:endParaRPr lang="es-VE"/>
          </a:p>
        </p:txBody>
      </p:sp>
    </p:spTree>
  </p:cSld>
  <p:clrMapOvr>
    <a:masterClrMapping/>
  </p:clrMapOvr>
  <p:transition spd="med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1813562"/>
            <a:ext cx="5654040" cy="5129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1813562"/>
            <a:ext cx="5654040" cy="5129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E0C7A-8667-4FE6-9F4F-902F7ED38E08}" type="datetime1">
              <a:rPr lang="en-US" smtClean="0"/>
              <a:pPr>
                <a:defRPr/>
              </a:pPr>
              <a:t>3/9/2009</a:t>
            </a:fld>
            <a:endParaRPr lang="es-V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28943-3DA9-4F3E-94C0-0E1269E40D74}" type="slidenum">
              <a:rPr lang="es-VE"/>
              <a:pPr>
                <a:defRPr/>
              </a:pPr>
              <a:t>‹#›</a:t>
            </a:fld>
            <a:endParaRPr lang="es-VE"/>
          </a:p>
        </p:txBody>
      </p:sp>
    </p:spTree>
  </p:cSld>
  <p:clrMapOvr>
    <a:masterClrMapping/>
  </p:clrMapOvr>
  <p:transition spd="med"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3" y="1739796"/>
            <a:ext cx="5656263" cy="72506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0165" indent="0">
              <a:buNone/>
              <a:defRPr sz="2300" b="1"/>
            </a:lvl2pPr>
            <a:lvl3pPr marL="1060332" indent="0">
              <a:buNone/>
              <a:defRPr sz="2100" b="1"/>
            </a:lvl3pPr>
            <a:lvl4pPr marL="1590501" indent="0">
              <a:buNone/>
              <a:defRPr sz="1900" b="1"/>
            </a:lvl4pPr>
            <a:lvl5pPr marL="2120665" indent="0">
              <a:buNone/>
              <a:defRPr sz="1900" b="1"/>
            </a:lvl5pPr>
            <a:lvl6pPr marL="2650831" indent="0">
              <a:buNone/>
              <a:defRPr sz="1900" b="1"/>
            </a:lvl6pPr>
            <a:lvl7pPr marL="3180997" indent="0">
              <a:buNone/>
              <a:defRPr sz="1900" b="1"/>
            </a:lvl7pPr>
            <a:lvl8pPr marL="3711166" indent="0">
              <a:buNone/>
              <a:defRPr sz="1900" b="1"/>
            </a:lvl8pPr>
            <a:lvl9pPr marL="4241332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3" y="2464858"/>
            <a:ext cx="5656263" cy="4478127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42" y="1739796"/>
            <a:ext cx="5658486" cy="72506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0165" indent="0">
              <a:buNone/>
              <a:defRPr sz="2300" b="1"/>
            </a:lvl2pPr>
            <a:lvl3pPr marL="1060332" indent="0">
              <a:buNone/>
              <a:defRPr sz="2100" b="1"/>
            </a:lvl3pPr>
            <a:lvl4pPr marL="1590501" indent="0">
              <a:buNone/>
              <a:defRPr sz="1900" b="1"/>
            </a:lvl4pPr>
            <a:lvl5pPr marL="2120665" indent="0">
              <a:buNone/>
              <a:defRPr sz="1900" b="1"/>
            </a:lvl5pPr>
            <a:lvl6pPr marL="2650831" indent="0">
              <a:buNone/>
              <a:defRPr sz="1900" b="1"/>
            </a:lvl6pPr>
            <a:lvl7pPr marL="3180997" indent="0">
              <a:buNone/>
              <a:defRPr sz="1900" b="1"/>
            </a:lvl7pPr>
            <a:lvl8pPr marL="3711166" indent="0">
              <a:buNone/>
              <a:defRPr sz="1900" b="1"/>
            </a:lvl8pPr>
            <a:lvl9pPr marL="4241332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42" y="2464858"/>
            <a:ext cx="5658486" cy="4478127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1488F-FF55-4A8E-B730-9A64207364BA}" type="datetime1">
              <a:rPr lang="en-US" smtClean="0"/>
              <a:pPr>
                <a:defRPr/>
              </a:pPr>
              <a:t>3/9/2009</a:t>
            </a:fld>
            <a:endParaRPr lang="es-V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C91D-7AA3-4ED6-8D9B-E81D3D2D1980}" type="slidenum">
              <a:rPr lang="es-VE"/>
              <a:pPr>
                <a:defRPr/>
              </a:pPr>
              <a:t>‹#›</a:t>
            </a:fld>
            <a:endParaRPr lang="es-VE"/>
          </a:p>
        </p:txBody>
      </p:sp>
    </p:spTree>
  </p:cSld>
  <p:clrMapOvr>
    <a:masterClrMapping/>
  </p:clrMapOvr>
  <p:transition spd="med"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A0621-F289-4CB7-A87A-8BF4122C613D}" type="datetime1">
              <a:rPr lang="en-US" smtClean="0"/>
              <a:pPr>
                <a:defRPr/>
              </a:pPr>
              <a:t>3/9/2009</a:t>
            </a:fld>
            <a:endParaRPr lang="es-V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7CF4F-2F15-4DAA-BD54-CD654C275627}" type="slidenum">
              <a:rPr lang="es-VE"/>
              <a:pPr>
                <a:defRPr/>
              </a:pPr>
              <a:t>‹#›</a:t>
            </a:fld>
            <a:endParaRPr lang="es-VE"/>
          </a:p>
        </p:txBody>
      </p:sp>
    </p:spTree>
  </p:cSld>
  <p:clrMapOvr>
    <a:masterClrMapping/>
  </p:clrMapOvr>
  <p:transition spd="med"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F42AE-133E-42A3-960D-698DE4D1EC6F}" type="datetime1">
              <a:rPr lang="en-US" smtClean="0"/>
              <a:pPr>
                <a:defRPr/>
              </a:pPr>
              <a:t>3/9/2009</a:t>
            </a:fld>
            <a:endParaRPr lang="es-V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04BBE-E030-4FBD-92AE-4C2760DF7032}" type="slidenum">
              <a:rPr lang="es-VE"/>
              <a:pPr>
                <a:defRPr/>
              </a:pPr>
              <a:t>‹#›</a:t>
            </a:fld>
            <a:endParaRPr lang="es-VE"/>
          </a:p>
        </p:txBody>
      </p:sp>
    </p:spTree>
  </p:cSld>
  <p:clrMapOvr>
    <a:masterClrMapping/>
  </p:clrMapOvr>
  <p:transition spd="med"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6" y="309458"/>
            <a:ext cx="4211638" cy="131699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2" y="309462"/>
            <a:ext cx="7156450" cy="66335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6" y="1626455"/>
            <a:ext cx="4211638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30165" indent="0">
              <a:buNone/>
              <a:defRPr sz="1400"/>
            </a:lvl2pPr>
            <a:lvl3pPr marL="1060332" indent="0">
              <a:buNone/>
              <a:defRPr sz="1200"/>
            </a:lvl3pPr>
            <a:lvl4pPr marL="1590501" indent="0">
              <a:buNone/>
              <a:defRPr sz="1000"/>
            </a:lvl4pPr>
            <a:lvl5pPr marL="2120665" indent="0">
              <a:buNone/>
              <a:defRPr sz="1000"/>
            </a:lvl5pPr>
            <a:lvl6pPr marL="2650831" indent="0">
              <a:buNone/>
              <a:defRPr sz="1000"/>
            </a:lvl6pPr>
            <a:lvl7pPr marL="3180997" indent="0">
              <a:buNone/>
              <a:defRPr sz="1000"/>
            </a:lvl7pPr>
            <a:lvl8pPr marL="3711166" indent="0">
              <a:buNone/>
              <a:defRPr sz="1000"/>
            </a:lvl8pPr>
            <a:lvl9pPr marL="424133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1730A-BAB0-43DD-8F3F-AE257C708DE1}" type="datetime1">
              <a:rPr lang="en-US" smtClean="0"/>
              <a:pPr>
                <a:defRPr/>
              </a:pPr>
              <a:t>3/9/2009</a:t>
            </a:fld>
            <a:endParaRPr lang="es-V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22595-EEFB-48AD-B5D3-3A2C96F1AD33}" type="slidenum">
              <a:rPr lang="es-VE"/>
              <a:pPr>
                <a:defRPr/>
              </a:pPr>
              <a:t>‹#›</a:t>
            </a:fld>
            <a:endParaRPr lang="es-VE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309F57-A780-4C63-8B9D-018D9046B658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22420-535F-4C8D-BC40-5B560452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5440680"/>
            <a:ext cx="7680960" cy="64230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94479"/>
            <a:ext cx="7680960" cy="4663440"/>
          </a:xfrm>
        </p:spPr>
        <p:txBody>
          <a:bodyPr/>
          <a:lstStyle>
            <a:lvl1pPr marL="0" indent="0">
              <a:buNone/>
              <a:defRPr sz="3700"/>
            </a:lvl1pPr>
            <a:lvl2pPr marL="530165" indent="0">
              <a:buNone/>
              <a:defRPr sz="3200"/>
            </a:lvl2pPr>
            <a:lvl3pPr marL="1060332" indent="0">
              <a:buNone/>
              <a:defRPr sz="2800"/>
            </a:lvl3pPr>
            <a:lvl4pPr marL="1590501" indent="0">
              <a:buNone/>
              <a:defRPr sz="2300"/>
            </a:lvl4pPr>
            <a:lvl5pPr marL="2120665" indent="0">
              <a:buNone/>
              <a:defRPr sz="2300"/>
            </a:lvl5pPr>
            <a:lvl6pPr marL="2650831" indent="0">
              <a:buNone/>
              <a:defRPr sz="2300"/>
            </a:lvl6pPr>
            <a:lvl7pPr marL="3180997" indent="0">
              <a:buNone/>
              <a:defRPr sz="2300"/>
            </a:lvl7pPr>
            <a:lvl8pPr marL="3711166" indent="0">
              <a:buNone/>
              <a:defRPr sz="2300"/>
            </a:lvl8pPr>
            <a:lvl9pPr marL="4241332" indent="0">
              <a:buNone/>
              <a:defRPr sz="23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6082988"/>
            <a:ext cx="7680960" cy="912178"/>
          </a:xfrm>
        </p:spPr>
        <p:txBody>
          <a:bodyPr/>
          <a:lstStyle>
            <a:lvl1pPr marL="0" indent="0">
              <a:buNone/>
              <a:defRPr sz="1600"/>
            </a:lvl1pPr>
            <a:lvl2pPr marL="530165" indent="0">
              <a:buNone/>
              <a:defRPr sz="1400"/>
            </a:lvl2pPr>
            <a:lvl3pPr marL="1060332" indent="0">
              <a:buNone/>
              <a:defRPr sz="1200"/>
            </a:lvl3pPr>
            <a:lvl4pPr marL="1590501" indent="0">
              <a:buNone/>
              <a:defRPr sz="1000"/>
            </a:lvl4pPr>
            <a:lvl5pPr marL="2120665" indent="0">
              <a:buNone/>
              <a:defRPr sz="1000"/>
            </a:lvl5pPr>
            <a:lvl6pPr marL="2650831" indent="0">
              <a:buNone/>
              <a:defRPr sz="1000"/>
            </a:lvl6pPr>
            <a:lvl7pPr marL="3180997" indent="0">
              <a:buNone/>
              <a:defRPr sz="1000"/>
            </a:lvl7pPr>
            <a:lvl8pPr marL="3711166" indent="0">
              <a:buNone/>
              <a:defRPr sz="1000"/>
            </a:lvl8pPr>
            <a:lvl9pPr marL="424133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94CCC-4827-4BB5-9FAF-C22605CFEF97}" type="datetime1">
              <a:rPr lang="en-US" smtClean="0"/>
              <a:pPr>
                <a:defRPr/>
              </a:pPr>
              <a:t>3/9/2009</a:t>
            </a:fld>
            <a:endParaRPr lang="es-V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BE118-F428-4356-8215-6463BC64771E}" type="slidenum">
              <a:rPr lang="es-VE"/>
              <a:pPr>
                <a:defRPr/>
              </a:pPr>
              <a:t>‹#›</a:t>
            </a:fld>
            <a:endParaRPr lang="es-VE"/>
          </a:p>
        </p:txBody>
      </p:sp>
    </p:spTree>
  </p:cSld>
  <p:clrMapOvr>
    <a:masterClrMapping/>
  </p:clrMapOvr>
  <p:transition spd="med"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C9FA7-09A8-46D0-8925-144A0E07733F}" type="datetime1">
              <a:rPr lang="en-US" smtClean="0"/>
              <a:pPr>
                <a:defRPr/>
              </a:pPr>
              <a:t>3/9/2009</a:t>
            </a:fld>
            <a:endParaRPr lang="es-V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5D785-7B9B-4540-8285-CFAAD9BD2424}" type="slidenum">
              <a:rPr lang="es-VE"/>
              <a:pPr>
                <a:defRPr/>
              </a:pPr>
              <a:t>‹#›</a:t>
            </a:fld>
            <a:endParaRPr lang="es-VE"/>
          </a:p>
        </p:txBody>
      </p:sp>
    </p:spTree>
  </p:cSld>
  <p:clrMapOvr>
    <a:masterClrMapping/>
  </p:clrMapOvr>
  <p:transition spd="med"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11259"/>
            <a:ext cx="2880360" cy="66317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11259"/>
            <a:ext cx="8427720" cy="663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DAF33-A1ED-4D0D-AB1C-BB4A00562B8D}" type="datetime1">
              <a:rPr lang="en-US" smtClean="0"/>
              <a:pPr>
                <a:defRPr/>
              </a:pPr>
              <a:t>3/9/2009</a:t>
            </a:fld>
            <a:endParaRPr lang="es-V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1C4ED-73EA-48E5-9D5C-243A1E944566}" type="slidenum">
              <a:rPr lang="es-VE"/>
              <a:pPr>
                <a:defRPr/>
              </a:pPr>
              <a:t>‹#›</a:t>
            </a:fld>
            <a:endParaRPr lang="es-VE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9" y="4994488"/>
            <a:ext cx="10881360" cy="1543685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9" y="3294276"/>
            <a:ext cx="10881360" cy="1700211"/>
          </a:xfrm>
        </p:spPr>
        <p:txBody>
          <a:bodyPr anchor="b"/>
          <a:lstStyle>
            <a:lvl1pPr marL="0" indent="0">
              <a:buNone/>
              <a:defRPr sz="2300"/>
            </a:lvl1pPr>
            <a:lvl2pPr marL="530165" indent="0">
              <a:buNone/>
              <a:defRPr sz="2100"/>
            </a:lvl2pPr>
            <a:lvl3pPr marL="1060332" indent="0">
              <a:buNone/>
              <a:defRPr sz="1900"/>
            </a:lvl3pPr>
            <a:lvl4pPr marL="1590501" indent="0">
              <a:buNone/>
              <a:defRPr sz="1600"/>
            </a:lvl4pPr>
            <a:lvl5pPr marL="2120665" indent="0">
              <a:buNone/>
              <a:defRPr sz="1600"/>
            </a:lvl5pPr>
            <a:lvl6pPr marL="2650831" indent="0">
              <a:buNone/>
              <a:defRPr sz="1600"/>
            </a:lvl6pPr>
            <a:lvl7pPr marL="3180997" indent="0">
              <a:buNone/>
              <a:defRPr sz="1600"/>
            </a:lvl7pPr>
            <a:lvl8pPr marL="3711166" indent="0">
              <a:buNone/>
              <a:defRPr sz="1600"/>
            </a:lvl8pPr>
            <a:lvl9pPr marL="4241332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5A13F-4A08-4A33-8050-D4A21F6B1F2F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22420-535F-4C8D-BC40-5B560452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1813562"/>
            <a:ext cx="5654040" cy="5129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1813562"/>
            <a:ext cx="5654040" cy="5129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4DB1B6-F20E-43E5-A911-92BDF9B5D71B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22420-535F-4C8D-BC40-5B560452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3" y="1739796"/>
            <a:ext cx="5656263" cy="72506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0165" indent="0">
              <a:buNone/>
              <a:defRPr sz="2300" b="1"/>
            </a:lvl2pPr>
            <a:lvl3pPr marL="1060332" indent="0">
              <a:buNone/>
              <a:defRPr sz="2100" b="1"/>
            </a:lvl3pPr>
            <a:lvl4pPr marL="1590501" indent="0">
              <a:buNone/>
              <a:defRPr sz="1900" b="1"/>
            </a:lvl4pPr>
            <a:lvl5pPr marL="2120665" indent="0">
              <a:buNone/>
              <a:defRPr sz="1900" b="1"/>
            </a:lvl5pPr>
            <a:lvl6pPr marL="2650831" indent="0">
              <a:buNone/>
              <a:defRPr sz="1900" b="1"/>
            </a:lvl6pPr>
            <a:lvl7pPr marL="3180997" indent="0">
              <a:buNone/>
              <a:defRPr sz="1900" b="1"/>
            </a:lvl7pPr>
            <a:lvl8pPr marL="3711166" indent="0">
              <a:buNone/>
              <a:defRPr sz="1900" b="1"/>
            </a:lvl8pPr>
            <a:lvl9pPr marL="4241332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3" y="2464858"/>
            <a:ext cx="5656263" cy="4478127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42" y="1739796"/>
            <a:ext cx="5658486" cy="72506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0165" indent="0">
              <a:buNone/>
              <a:defRPr sz="2300" b="1"/>
            </a:lvl2pPr>
            <a:lvl3pPr marL="1060332" indent="0">
              <a:buNone/>
              <a:defRPr sz="2100" b="1"/>
            </a:lvl3pPr>
            <a:lvl4pPr marL="1590501" indent="0">
              <a:buNone/>
              <a:defRPr sz="1900" b="1"/>
            </a:lvl4pPr>
            <a:lvl5pPr marL="2120665" indent="0">
              <a:buNone/>
              <a:defRPr sz="1900" b="1"/>
            </a:lvl5pPr>
            <a:lvl6pPr marL="2650831" indent="0">
              <a:buNone/>
              <a:defRPr sz="1900" b="1"/>
            </a:lvl6pPr>
            <a:lvl7pPr marL="3180997" indent="0">
              <a:buNone/>
              <a:defRPr sz="1900" b="1"/>
            </a:lvl7pPr>
            <a:lvl8pPr marL="3711166" indent="0">
              <a:buNone/>
              <a:defRPr sz="1900" b="1"/>
            </a:lvl8pPr>
            <a:lvl9pPr marL="4241332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42" y="2464858"/>
            <a:ext cx="5658486" cy="4478127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3FC03B-4CA1-4D11-82EC-5D0846C639AC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22420-535F-4C8D-BC40-5B560452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6DDE37-6F25-4108-8FA3-E769B01500B1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22420-535F-4C8D-BC40-5B560452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34563A-1C1B-4612-B049-D045DB0A1819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22420-535F-4C8D-BC40-5B560452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6" y="309458"/>
            <a:ext cx="4211638" cy="131699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2" y="309462"/>
            <a:ext cx="7156450" cy="66335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6" y="1626455"/>
            <a:ext cx="4211638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30165" indent="0">
              <a:buNone/>
              <a:defRPr sz="1400"/>
            </a:lvl2pPr>
            <a:lvl3pPr marL="1060332" indent="0">
              <a:buNone/>
              <a:defRPr sz="1200"/>
            </a:lvl3pPr>
            <a:lvl4pPr marL="1590501" indent="0">
              <a:buNone/>
              <a:defRPr sz="1000"/>
            </a:lvl4pPr>
            <a:lvl5pPr marL="2120665" indent="0">
              <a:buNone/>
              <a:defRPr sz="1000"/>
            </a:lvl5pPr>
            <a:lvl6pPr marL="2650831" indent="0">
              <a:buNone/>
              <a:defRPr sz="1000"/>
            </a:lvl6pPr>
            <a:lvl7pPr marL="3180997" indent="0">
              <a:buNone/>
              <a:defRPr sz="1000"/>
            </a:lvl7pPr>
            <a:lvl8pPr marL="3711166" indent="0">
              <a:buNone/>
              <a:defRPr sz="1000"/>
            </a:lvl8pPr>
            <a:lvl9pPr marL="424133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A8EDF4-17CA-4C8E-89AE-E6A77EFE9520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22420-535F-4C8D-BC40-5B560452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5440680"/>
            <a:ext cx="7680960" cy="64230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94479"/>
            <a:ext cx="7680960" cy="4663440"/>
          </a:xfrm>
        </p:spPr>
        <p:txBody>
          <a:bodyPr/>
          <a:lstStyle>
            <a:lvl1pPr marL="0" indent="0">
              <a:buNone/>
              <a:defRPr sz="3700"/>
            </a:lvl1pPr>
            <a:lvl2pPr marL="530165" indent="0">
              <a:buNone/>
              <a:defRPr sz="3200"/>
            </a:lvl2pPr>
            <a:lvl3pPr marL="1060332" indent="0">
              <a:buNone/>
              <a:defRPr sz="2800"/>
            </a:lvl3pPr>
            <a:lvl4pPr marL="1590501" indent="0">
              <a:buNone/>
              <a:defRPr sz="2300"/>
            </a:lvl4pPr>
            <a:lvl5pPr marL="2120665" indent="0">
              <a:buNone/>
              <a:defRPr sz="2300"/>
            </a:lvl5pPr>
            <a:lvl6pPr marL="2650831" indent="0">
              <a:buNone/>
              <a:defRPr sz="2300"/>
            </a:lvl6pPr>
            <a:lvl7pPr marL="3180997" indent="0">
              <a:buNone/>
              <a:defRPr sz="2300"/>
            </a:lvl7pPr>
            <a:lvl8pPr marL="3711166" indent="0">
              <a:buNone/>
              <a:defRPr sz="2300"/>
            </a:lvl8pPr>
            <a:lvl9pPr marL="4241332" indent="0">
              <a:buNone/>
              <a:defRPr sz="23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6082988"/>
            <a:ext cx="7680960" cy="912178"/>
          </a:xfrm>
        </p:spPr>
        <p:txBody>
          <a:bodyPr/>
          <a:lstStyle>
            <a:lvl1pPr marL="0" indent="0">
              <a:buNone/>
              <a:defRPr sz="1600"/>
            </a:lvl1pPr>
            <a:lvl2pPr marL="530165" indent="0">
              <a:buNone/>
              <a:defRPr sz="1400"/>
            </a:lvl2pPr>
            <a:lvl3pPr marL="1060332" indent="0">
              <a:buNone/>
              <a:defRPr sz="1200"/>
            </a:lvl3pPr>
            <a:lvl4pPr marL="1590501" indent="0">
              <a:buNone/>
              <a:defRPr sz="1000"/>
            </a:lvl4pPr>
            <a:lvl5pPr marL="2120665" indent="0">
              <a:buNone/>
              <a:defRPr sz="1000"/>
            </a:lvl5pPr>
            <a:lvl6pPr marL="2650831" indent="0">
              <a:buNone/>
              <a:defRPr sz="1000"/>
            </a:lvl6pPr>
            <a:lvl7pPr marL="3180997" indent="0">
              <a:buNone/>
              <a:defRPr sz="1000"/>
            </a:lvl7pPr>
            <a:lvl8pPr marL="3711166" indent="0">
              <a:buNone/>
              <a:defRPr sz="1000"/>
            </a:lvl8pPr>
            <a:lvl9pPr marL="424133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F6B6AE-27B4-4C32-B0CC-CA0221B762E2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22420-535F-4C8D-BC40-5B560452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0080" y="311257"/>
            <a:ext cx="1152144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6034" tIns="53017" rIns="106034" bIns="530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VE" smtClean="0"/>
              <a:t>Haga clic para cambiar el estilo de título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0080" y="1813562"/>
            <a:ext cx="11521440" cy="512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6034" tIns="53017" rIns="106034" bIns="530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VE" smtClean="0"/>
              <a:t>Haga clic para modificar el estilo de texto del patrón</a:t>
            </a:r>
          </a:p>
          <a:p>
            <a:pPr lvl="1"/>
            <a:r>
              <a:rPr lang="es-VE" smtClean="0"/>
              <a:t>Segundo nivel</a:t>
            </a:r>
          </a:p>
          <a:p>
            <a:pPr lvl="2"/>
            <a:r>
              <a:rPr lang="es-VE" smtClean="0"/>
              <a:t>Tercer nivel</a:t>
            </a:r>
          </a:p>
          <a:p>
            <a:pPr lvl="3"/>
            <a:r>
              <a:rPr lang="es-VE" smtClean="0"/>
              <a:t>Cuarto nivel</a:t>
            </a:r>
          </a:p>
          <a:p>
            <a:pPr lvl="4"/>
            <a:r>
              <a:rPr lang="es-VE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1" y="7077924"/>
            <a:ext cx="2987040" cy="53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034" tIns="53017" rIns="106034" bIns="53017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600" b="0" u="none" smtClean="0"/>
            </a:lvl1pPr>
          </a:lstStyle>
          <a:p>
            <a:fld id="{3ACF1E14-F0AF-4A64-8933-DC57BA15897B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0" y="7077924"/>
            <a:ext cx="4053840" cy="53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034" tIns="53017" rIns="106034" bIns="53017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600" b="0" u="none" smtClean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480" y="7077924"/>
            <a:ext cx="2987040" cy="53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034" tIns="53017" rIns="106034" bIns="53017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600" b="0" u="none" smtClean="0"/>
            </a:lvl1pPr>
          </a:lstStyle>
          <a:p>
            <a:fld id="{8D922420-535F-4C8D-BC40-5B560452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Arial" charset="0"/>
        </a:defRPr>
      </a:lvl5pPr>
      <a:lvl6pPr marL="530165"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Arial" charset="0"/>
        </a:defRPr>
      </a:lvl6pPr>
      <a:lvl7pPr marL="1060332"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Arial" charset="0"/>
        </a:defRPr>
      </a:lvl7pPr>
      <a:lvl8pPr marL="1590501"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Arial" charset="0"/>
        </a:defRPr>
      </a:lvl8pPr>
      <a:lvl9pPr marL="2120665"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Arial" charset="0"/>
        </a:defRPr>
      </a:lvl9pPr>
    </p:titleStyle>
    <p:bodyStyle>
      <a:lvl1pPr marL="397625" indent="-397625" algn="l" rtl="0" eaLnBrk="1" fontAlgn="base" hangingPunct="1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61521" indent="-331354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25416" indent="-265083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855583" indent="-265083" algn="l" rtl="0" eaLnBrk="1" fontAlgn="base" hangingPunct="1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85749" indent="-265083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915916" indent="-265083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446082" indent="-265083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976249" indent="-265083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506414" indent="-265083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0165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0332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90501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20665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0831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0997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11166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41332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0080" y="311257"/>
            <a:ext cx="1152144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6034" tIns="53017" rIns="106034" bIns="530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VE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0080" y="1813562"/>
            <a:ext cx="11521440" cy="512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6034" tIns="53017" rIns="106034" bIns="530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VE" smtClean="0"/>
              <a:t>Haga clic para modificar el estilo de texto del patrón</a:t>
            </a:r>
          </a:p>
          <a:p>
            <a:pPr lvl="1"/>
            <a:r>
              <a:rPr lang="es-VE" smtClean="0"/>
              <a:t>Segundo nivel</a:t>
            </a:r>
          </a:p>
          <a:p>
            <a:pPr lvl="2"/>
            <a:r>
              <a:rPr lang="es-VE" smtClean="0"/>
              <a:t>Tercer nivel</a:t>
            </a:r>
          </a:p>
          <a:p>
            <a:pPr lvl="3"/>
            <a:r>
              <a:rPr lang="es-VE" smtClean="0"/>
              <a:t>Cuarto nivel</a:t>
            </a:r>
          </a:p>
          <a:p>
            <a:pPr lvl="4"/>
            <a:r>
              <a:rPr lang="es-VE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1" y="7077924"/>
            <a:ext cx="2987040" cy="53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034" tIns="53017" rIns="106034" bIns="53017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600" b="0" u="none" smtClean="0"/>
            </a:lvl1pPr>
          </a:lstStyle>
          <a:p>
            <a:pPr>
              <a:defRPr/>
            </a:pPr>
            <a:fld id="{1D6DB673-A583-412E-851F-2834F55CA5C7}" type="datetime1">
              <a:rPr lang="en-US" smtClean="0"/>
              <a:pPr>
                <a:defRPr/>
              </a:pPr>
              <a:t>3/9/2009</a:t>
            </a:fld>
            <a:endParaRPr lang="es-V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0" y="7077924"/>
            <a:ext cx="4053840" cy="53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034" tIns="53017" rIns="106034" bIns="53017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600" b="0" u="none" smtClean="0"/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480" y="7077924"/>
            <a:ext cx="2987040" cy="53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034" tIns="53017" rIns="106034" bIns="53017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600" b="0" u="none" smtClean="0"/>
            </a:lvl1pPr>
          </a:lstStyle>
          <a:p>
            <a:pPr>
              <a:defRPr/>
            </a:pPr>
            <a:fld id="{65F1D76F-2BB4-4A51-98F4-6DAD965D8A9F}" type="slidenum">
              <a:rPr lang="es-VE"/>
              <a:pPr>
                <a:defRPr/>
              </a:pPr>
              <a:t>‹#›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ipe dir="d"/>
  </p:transition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Arial" charset="0"/>
        </a:defRPr>
      </a:lvl5pPr>
      <a:lvl6pPr marL="530165"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Arial" charset="0"/>
        </a:defRPr>
      </a:lvl6pPr>
      <a:lvl7pPr marL="1060332"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Arial" charset="0"/>
        </a:defRPr>
      </a:lvl7pPr>
      <a:lvl8pPr marL="1590501"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Arial" charset="0"/>
        </a:defRPr>
      </a:lvl8pPr>
      <a:lvl9pPr marL="2120665"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Arial" charset="0"/>
        </a:defRPr>
      </a:lvl9pPr>
    </p:titleStyle>
    <p:bodyStyle>
      <a:lvl1pPr marL="397625" indent="-397625" algn="l" rtl="0" eaLnBrk="1" fontAlgn="base" hangingPunct="1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61521" indent="-331354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25416" indent="-265083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855583" indent="-265083" algn="l" rtl="0" eaLnBrk="1" fontAlgn="base" hangingPunct="1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85749" indent="-265083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915916" indent="-265083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446082" indent="-265083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976249" indent="-265083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506414" indent="-265083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0165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0332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90501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20665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0831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0997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11166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41332" algn="l" defTabSz="106033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SALVATION IS IN CHRIST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1778000"/>
            <a:ext cx="11521440" cy="5613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Sin separates man from God. Isa. 59:1-2. </a:t>
            </a:r>
          </a:p>
          <a:p>
            <a:r>
              <a:rPr lang="en-US" sz="4000" dirty="0" smtClean="0"/>
              <a:t>Man was lost, separated from God. </a:t>
            </a:r>
          </a:p>
          <a:p>
            <a:r>
              <a:rPr lang="en-US" sz="4000" dirty="0" smtClean="0"/>
              <a:t>Man could do nothing to save himself. </a:t>
            </a:r>
          </a:p>
          <a:p>
            <a:r>
              <a:rPr lang="en-US" sz="4000" dirty="0" smtClean="0"/>
              <a:t>Something better than man had to be sacrificed. </a:t>
            </a:r>
          </a:p>
          <a:p>
            <a:r>
              <a:rPr lang="en-US" sz="4000" dirty="0" smtClean="0"/>
              <a:t>God sent His Son to be that sacrifice. 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6BF3-F329-444B-9991-1221FCA9D2F7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420-535F-4C8D-BC40-5B5604520E5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28800" y="5638800"/>
            <a:ext cx="872508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SALVATION IS IN CHRIST 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609600"/>
            <a:ext cx="11521440" cy="6333387"/>
          </a:xfrm>
        </p:spPr>
        <p:txBody>
          <a:bodyPr/>
          <a:lstStyle/>
          <a:p>
            <a:r>
              <a:rPr lang="en-US" dirty="0" smtClean="0"/>
              <a:t>He lived a perfect life. </a:t>
            </a:r>
          </a:p>
          <a:p>
            <a:r>
              <a:rPr lang="en-US" dirty="0" smtClean="0"/>
              <a:t>He was tempted in all ways, yet never sinned.   Heb. 4:15.</a:t>
            </a:r>
          </a:p>
          <a:p>
            <a:r>
              <a:rPr lang="en-US" dirty="0" smtClean="0"/>
              <a:t>He was a perfect sacrifice. Heb. 5:9. </a:t>
            </a:r>
          </a:p>
          <a:p>
            <a:r>
              <a:rPr lang="en-US" dirty="0" smtClean="0"/>
              <a:t>If one is in Christ, he is saved from past sins. </a:t>
            </a:r>
          </a:p>
          <a:p>
            <a:r>
              <a:rPr lang="en-US" dirty="0" smtClean="0"/>
              <a:t>But:</a:t>
            </a:r>
          </a:p>
          <a:p>
            <a:r>
              <a:rPr lang="en-US" dirty="0" smtClean="0"/>
              <a:t>There is a process that man must go through to get into Christ where salvation is.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5DDF-3F26-4B4A-ACEB-44B419813C65}" type="datetime1">
              <a:rPr lang="en-US" smtClean="0"/>
              <a:pPr/>
              <a:t>3/9/2009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420-535F-4C8D-BC40-5B5604520E5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00200" y="5943600"/>
            <a:ext cx="872508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SALVATION IS IN CHRIST 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964" y="345440"/>
            <a:ext cx="12122727" cy="797560"/>
          </a:xfrm>
        </p:spPr>
        <p:txBody>
          <a:bodyPr anchor="t">
            <a:noAutofit/>
          </a:bodyPr>
          <a:lstStyle/>
          <a:p>
            <a:r>
              <a:rPr lang="en-US" sz="3200" b="1" dirty="0" smtClean="0"/>
              <a:t>I. THERE IS A PROCESS THAT PUTS US INTO CHRIST.</a:t>
            </a:r>
            <a:br>
              <a:rPr lang="en-US" sz="3200" b="1" dirty="0" smtClean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1143000"/>
            <a:ext cx="11521440" cy="6172200"/>
          </a:xfrm>
        </p:spPr>
        <p:txBody>
          <a:bodyPr>
            <a:noAutofit/>
          </a:bodyPr>
          <a:lstStyle/>
          <a:p>
            <a:r>
              <a:rPr lang="en-US" dirty="0" smtClean="0"/>
              <a:t>The Process: </a:t>
            </a:r>
            <a:r>
              <a:rPr lang="en-US" sz="3700" dirty="0" smtClean="0"/>
              <a:t>Believes. Baptized. Obeys. Mark 16:15-16; Heb. 5:8-9. </a:t>
            </a:r>
            <a:endParaRPr lang="en-US" sz="3700" dirty="0"/>
          </a:p>
          <a:p>
            <a:r>
              <a:rPr lang="en-US" dirty="0" smtClean="0"/>
              <a:t>In Christ. Promises of God. Eph. 3:6. </a:t>
            </a:r>
          </a:p>
          <a:p>
            <a:pPr lvl="1"/>
            <a:r>
              <a:rPr lang="en-US" sz="3700" dirty="0" smtClean="0"/>
              <a:t>The promise is eternal life. </a:t>
            </a:r>
          </a:p>
          <a:p>
            <a:r>
              <a:rPr lang="en-US" dirty="0" smtClean="0"/>
              <a:t>Out of Christ. The threats of the gospel.</a:t>
            </a:r>
          </a:p>
          <a:p>
            <a:pPr lvl="1"/>
            <a:r>
              <a:rPr lang="en-US" sz="3700" dirty="0" smtClean="0"/>
              <a:t>Disbelievers shall be condemned. </a:t>
            </a:r>
          </a:p>
          <a:p>
            <a:pPr lvl="1"/>
            <a:r>
              <a:rPr lang="en-US" sz="3700" dirty="0" smtClean="0"/>
              <a:t>Jesus is not the author of their salvation. </a:t>
            </a:r>
            <a:br>
              <a:rPr lang="en-US" sz="3700" dirty="0" smtClean="0"/>
            </a:br>
            <a:r>
              <a:rPr lang="en-US" sz="3700" dirty="0" smtClean="0"/>
              <a:t/>
            </a:r>
            <a:br>
              <a:rPr lang="en-US" sz="3700" dirty="0" smtClean="0"/>
            </a:br>
            <a:endParaRPr lang="en-US" sz="3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819AF-440D-4EAF-9FAC-3BDE216AF0FA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420-535F-4C8D-BC40-5B5604520E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11259"/>
            <a:ext cx="11521440" cy="696276"/>
          </a:xfrm>
        </p:spPr>
        <p:txBody>
          <a:bodyPr/>
          <a:lstStyle/>
          <a:p>
            <a:r>
              <a:rPr lang="en-US" sz="3600" b="1" dirty="0" smtClean="0"/>
              <a:t>II. THE PROCESS AND IT RESULTS</a:t>
            </a:r>
            <a:endParaRPr lang="en-US" sz="3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1166721"/>
          <a:ext cx="12344400" cy="5555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  <a:gridCol w="4114800"/>
              </a:tblGrid>
              <a:tr h="674879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PROCESS</a:t>
                      </a:r>
                      <a:endParaRPr lang="en-US" sz="36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 CHRIST</a:t>
                      </a:r>
                      <a:endParaRPr lang="en-US" sz="36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OUT OF CHRIST</a:t>
                      </a:r>
                      <a:endParaRPr lang="en-US" sz="36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28016" marR="128016" marT="69088" marB="69088"/>
                </a:tc>
              </a:tr>
              <a:tr h="248986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3200" dirty="0" smtClean="0"/>
                        <a:t>Believe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UNTO </a:t>
                      </a:r>
                      <a:r>
                        <a:rPr lang="en-US" sz="3200" baseline="0" dirty="0" smtClean="0"/>
                        <a:t> Righteousness.          Ro. 10:10.</a:t>
                      </a:r>
                      <a:endParaRPr lang="en-US" sz="3200" dirty="0"/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Righteousness</a:t>
                      </a:r>
                    </a:p>
                    <a:p>
                      <a:r>
                        <a:rPr lang="en-US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Cor. 5:21. In</a:t>
                      </a:r>
                      <a:r>
                        <a:rPr lang="en-US" sz="3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Christ we become the righteousness of God.</a:t>
                      </a:r>
                      <a:endParaRPr lang="en-US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3200" dirty="0" smtClean="0"/>
                        <a:t>Unrighteous</a:t>
                      </a:r>
                      <a:endParaRPr lang="en-US" sz="3200" dirty="0"/>
                    </a:p>
                  </a:txBody>
                  <a:tcPr marL="128016" marR="128016" marT="69088" marB="69088"/>
                </a:tc>
              </a:tr>
              <a:tr h="2292194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Repent </a:t>
                      </a:r>
                      <a:r>
                        <a:rPr lang="en-US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UNTO</a:t>
                      </a:r>
                      <a:r>
                        <a:rPr lang="en-US" sz="3200" dirty="0" smtClean="0"/>
                        <a:t> life.</a:t>
                      </a:r>
                      <a:r>
                        <a:rPr lang="en-US" sz="3200" baseline="0" dirty="0" smtClean="0"/>
                        <a:t> Ac. 11:18.</a:t>
                      </a:r>
                      <a:endParaRPr lang="en-US" sz="3200" dirty="0"/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Life is in Christ 1 Jo. 5:11. Eternal</a:t>
                      </a:r>
                      <a:r>
                        <a:rPr lang="en-US" sz="3200" baseline="0" dirty="0" smtClean="0"/>
                        <a:t> life is in Christ.</a:t>
                      </a:r>
                      <a:endParaRPr lang="en-US" sz="3200" dirty="0"/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Out of Christ, there is Spiritual Death-Separation form God.</a:t>
                      </a:r>
                      <a:endParaRPr lang="en-US" sz="3200" dirty="0"/>
                    </a:p>
                  </a:txBody>
                  <a:tcPr marL="128016" marR="128016" marT="69088" marB="69088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C5799-A45E-402D-9673-C81BF76828CA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420-535F-4C8D-BC40-5B5604520E5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7BBC-21C1-4258-AD3D-D905C6956BE4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420-535F-4C8D-BC40-5B5604520E56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228600"/>
          <a:ext cx="12344400" cy="6893560"/>
        </p:xfrm>
        <a:graphic>
          <a:graphicData uri="http://schemas.openxmlformats.org/drawingml/2006/table">
            <a:tbl>
              <a:tblPr firstRow="1" firstCol="1" lastCol="1" bandRow="1">
                <a:tableStyleId>{5C22544A-7EE6-4342-B048-85BDC9FD1C3A}</a:tableStyleId>
              </a:tblPr>
              <a:tblGrid>
                <a:gridCol w="4147718"/>
                <a:gridCol w="4133967"/>
                <a:gridCol w="4062715"/>
              </a:tblGrid>
              <a:tr h="2971800">
                <a:tc>
                  <a:txBody>
                    <a:bodyPr/>
                    <a:lstStyle/>
                    <a:p>
                      <a:pPr marL="0" marR="0" indent="0" algn="l" defTabSz="9142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Confess unto Salvation. Rom. 10:10. We confess that Jesus is the Christ, God’s Son.</a:t>
                      </a:r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Salvation is in Christ. Acts 4:12. Salvation is only in Christ. His name is the only name that is confessed unto salvation.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Out of Christ, are the lost. The saved are in Christ. 	</a:t>
                      </a:r>
                    </a:p>
                    <a:p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/>
                </a:tc>
              </a:tr>
              <a:tr h="1989327">
                <a:tc>
                  <a:txBody>
                    <a:bodyPr/>
                    <a:lstStyle/>
                    <a:p>
                      <a:pPr marL="0" marR="0" indent="0" algn="l" defTabSz="9142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Baptized into Christ. Rom. 6:3-4.</a:t>
                      </a:r>
                    </a:p>
                    <a:p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In Christ</a:t>
                      </a:r>
                      <a:r>
                        <a:rPr lang="en-US" sz="3000" b="0" baseline="0" dirty="0" smtClean="0">
                          <a:solidFill>
                            <a:schemeClr val="tx1"/>
                          </a:solidFill>
                        </a:rPr>
                        <a:t> are all Spiritual Blessings. Eph. 1:3. 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3000" b="0" baseline="0" dirty="0" smtClean="0">
                          <a:solidFill>
                            <a:schemeClr val="tx1"/>
                          </a:solidFill>
                        </a:rPr>
                        <a:t> of Christ, there are no spiritual blessings.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/>
                </a:tc>
              </a:tr>
              <a:tr h="1932433">
                <a:tc>
                  <a:txBody>
                    <a:bodyPr/>
                    <a:lstStyle/>
                    <a:p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Believe</a:t>
                      </a:r>
                      <a:r>
                        <a:rPr lang="en-US" sz="3000" b="0" baseline="0" dirty="0" smtClean="0">
                          <a:solidFill>
                            <a:schemeClr val="tx1"/>
                          </a:solidFill>
                        </a:rPr>
                        <a:t> and are baptized to be saved. Mk. 16:16.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3000" b="0" dirty="0" smtClean="0"/>
                        <a:t>In Christ,</a:t>
                      </a:r>
                      <a:r>
                        <a:rPr lang="en-US" sz="3000" b="0" baseline="0" dirty="0" smtClean="0"/>
                        <a:t> we are saved.  2 Tim. 2:10.</a:t>
                      </a:r>
                      <a:endParaRPr lang="en-US" sz="3000" b="0" dirty="0"/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3000" b="0" baseline="0" dirty="0" smtClean="0">
                          <a:solidFill>
                            <a:schemeClr val="tx1"/>
                          </a:solidFill>
                        </a:rPr>
                        <a:t> of Christ, all are lost.</a:t>
                      </a:r>
                      <a:endParaRPr lang="en-US" sz="30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FDC0-D31E-4105-BAF5-0D2C1CF111E4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420-535F-4C8D-BC40-5B5604520E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1" y="304800"/>
          <a:ext cx="12420600" cy="7144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399"/>
                <a:gridCol w="4724400"/>
                <a:gridCol w="3733801"/>
              </a:tblGrid>
              <a:tr h="312420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Baptized into Christ. Gal. 3:27.</a:t>
                      </a:r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pPr marL="0" marR="0" indent="0" algn="l" defTabSz="9142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In Christ, we are free from condemnation. Rom. 8:1. There is no condemnation </a:t>
                      </a:r>
                    </a:p>
                    <a:p>
                      <a:pPr marL="0" marR="0" indent="0" algn="l" defTabSz="9142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to those in Christ.  The only way to get into Christ is to be baptized into Him.  </a:t>
                      </a:r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Out of Christ, all are condemned. </a:t>
                      </a:r>
                    </a:p>
                    <a:p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/>
                </a:tc>
              </a:tr>
              <a:tr h="176602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Repent and be baptized for remission of sins. Acts 2:38. </a:t>
                      </a:r>
                      <a:endParaRPr lang="en-US" sz="2800" dirty="0"/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 Christ, there is forgiveness of sins.         Col. 1:14. </a:t>
                      </a:r>
                      <a:endParaRPr lang="en-US" sz="2800" dirty="0"/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Out of Christ, people are still guilty of their sins. </a:t>
                      </a:r>
                      <a:endParaRPr lang="en-US" sz="2800" dirty="0"/>
                    </a:p>
                  </a:txBody>
                  <a:tcPr marL="128016" marR="128016" marT="69088" marB="69088"/>
                </a:tc>
              </a:tr>
              <a:tr h="2254601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New Birth. We must be born again have a second birth. Jo. 3:3-5.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In Christ, we are new creatures. 2 Cor. 5:17. those born again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in Christ  are new creatures.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Out of Christ, one is a sinful creature.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4C4-04F9-442C-B938-D760DD9D909B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420-535F-4C8D-BC40-5B5604520E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800" y="228600"/>
          <a:ext cx="12191999" cy="662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8797"/>
                <a:gridCol w="4138797"/>
                <a:gridCol w="3914405"/>
              </a:tblGrid>
              <a:tr h="4606660">
                <a:tc>
                  <a:txBody>
                    <a:bodyPr/>
                    <a:lstStyle/>
                    <a:p>
                      <a:r>
                        <a:rPr lang="en-US" sz="2700" b="0" dirty="0" smtClean="0">
                          <a:solidFill>
                            <a:schemeClr val="tx1"/>
                          </a:solidFill>
                        </a:rPr>
                        <a:t>Washing:</a:t>
                      </a:r>
                      <a:r>
                        <a:rPr lang="en-US" sz="2700" b="0" baseline="0" dirty="0" smtClean="0">
                          <a:solidFill>
                            <a:schemeClr val="tx1"/>
                          </a:solidFill>
                        </a:rPr>
                        <a:t> Eph. 5:26. The new creatures in Christ have been sanctified, set apart, by washing of water with the Word. This explains the new birth in Jo. 3:3-5 (Born of water and Spirit). Baptism is the water; the Spirit  directs through the Word.</a:t>
                      </a:r>
                      <a:endParaRPr lang="en-US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2700" b="0" dirty="0" smtClean="0">
                          <a:solidFill>
                            <a:schemeClr val="tx1"/>
                          </a:solidFill>
                        </a:rPr>
                        <a:t>In Christ, we have sanctification (are set apart). 1 Cor. 1:1,2.</a:t>
                      </a:r>
                      <a:endParaRPr lang="en-US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2700" b="0" dirty="0" smtClean="0">
                          <a:solidFill>
                            <a:schemeClr val="tx1"/>
                          </a:solidFill>
                        </a:rPr>
                        <a:t>Out of Christ, we are of the world-not set</a:t>
                      </a:r>
                      <a:r>
                        <a:rPr lang="en-US" sz="2700" b="0" baseline="0" dirty="0" smtClean="0">
                          <a:solidFill>
                            <a:schemeClr val="tx1"/>
                          </a:solidFill>
                        </a:rPr>
                        <a:t> apart.</a:t>
                      </a:r>
                      <a:endParaRPr lang="en-US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/>
                </a:tc>
              </a:tr>
              <a:tr h="2022740">
                <a:tc>
                  <a:txBody>
                    <a:bodyPr/>
                    <a:lstStyle/>
                    <a:p>
                      <a:r>
                        <a:rPr lang="en-US" sz="2700" dirty="0" smtClean="0"/>
                        <a:t>Washing. Tit. 3:5. Here</a:t>
                      </a:r>
                      <a:r>
                        <a:rPr lang="en-US" sz="2700" baseline="0" dirty="0" smtClean="0"/>
                        <a:t> is again a commentary on Jo. 3:3-5; Eph. 5:26;        1 Cor. 6:11.</a:t>
                      </a:r>
                      <a:r>
                        <a:rPr lang="en-US" sz="2700" dirty="0" smtClean="0"/>
                        <a:t> </a:t>
                      </a:r>
                      <a:endParaRPr lang="en-US" sz="2700" dirty="0"/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2700" dirty="0" smtClean="0"/>
                        <a:t>In Christ,</a:t>
                      </a:r>
                      <a:r>
                        <a:rPr lang="en-US" sz="2700" baseline="0" dirty="0" smtClean="0"/>
                        <a:t> we are saved from our sins. 2 Tim. 2:10.</a:t>
                      </a:r>
                      <a:endParaRPr lang="en-US" sz="2700" dirty="0"/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2700" dirty="0" smtClean="0"/>
                        <a:t>Out of Christ</a:t>
                      </a:r>
                      <a:r>
                        <a:rPr lang="en-US" sz="2700" baseline="0" dirty="0" smtClean="0"/>
                        <a:t>, we are lost in sins.</a:t>
                      </a:r>
                      <a:endParaRPr lang="en-US" sz="2700" dirty="0"/>
                    </a:p>
                  </a:txBody>
                  <a:tcPr marL="128016" marR="128016" marT="69088" marB="69088"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40080" y="316653"/>
          <a:ext cx="11521440" cy="722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0"/>
                <a:gridCol w="3840480"/>
                <a:gridCol w="3840480"/>
              </a:tblGrid>
              <a:tr h="1948038">
                <a:tc>
                  <a:txBody>
                    <a:bodyPr/>
                    <a:lstStyle/>
                    <a:p>
                      <a:r>
                        <a:rPr lang="en-US" sz="2700" b="0" dirty="0" smtClean="0">
                          <a:solidFill>
                            <a:schemeClr val="tx1"/>
                          </a:solidFill>
                        </a:rPr>
                        <a:t>Baptized</a:t>
                      </a:r>
                      <a:r>
                        <a:rPr lang="en-US" sz="2700" b="0" baseline="0" dirty="0" smtClean="0">
                          <a:solidFill>
                            <a:schemeClr val="tx1"/>
                          </a:solidFill>
                        </a:rPr>
                        <a:t> into Christ.</a:t>
                      </a:r>
                    </a:p>
                    <a:p>
                      <a:r>
                        <a:rPr lang="en-US" sz="2700" b="0" baseline="0" dirty="0" smtClean="0">
                          <a:solidFill>
                            <a:schemeClr val="tx1"/>
                          </a:solidFill>
                        </a:rPr>
                        <a:t>Ro. 6:3,4. in Christ we are raised to walk in a new life.</a:t>
                      </a:r>
                      <a:endParaRPr lang="en-US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2700" b="0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en-US" sz="2700" b="0" baseline="0" dirty="0" smtClean="0">
                          <a:solidFill>
                            <a:schemeClr val="tx1"/>
                          </a:solidFill>
                        </a:rPr>
                        <a:t> Christ , we walk in Him. Col. 2:5,6.</a:t>
                      </a:r>
                      <a:endParaRPr lang="en-US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2700" b="0" dirty="0" smtClean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2700" b="0" baseline="0" dirty="0" smtClean="0">
                          <a:solidFill>
                            <a:schemeClr val="tx1"/>
                          </a:solidFill>
                        </a:rPr>
                        <a:t>  of Christ , we walk in darkness, in sin, and separated from God.</a:t>
                      </a:r>
                      <a:endParaRPr lang="en-US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/>
                </a:tc>
              </a:tr>
              <a:tr h="2871013">
                <a:tc>
                  <a:txBody>
                    <a:bodyPr/>
                    <a:lstStyle/>
                    <a:p>
                      <a:r>
                        <a:rPr lang="en-US" sz="2700" dirty="0" smtClean="0"/>
                        <a:t>Baptized into His death. Ro. 6:3. When</a:t>
                      </a:r>
                      <a:r>
                        <a:rPr lang="en-US" sz="2700" baseline="0" dirty="0" smtClean="0"/>
                        <a:t> Jesus died he shed His blood, we are baptized into his death. We therefore contact His blood.</a:t>
                      </a:r>
                      <a:endParaRPr lang="en-US" sz="2700" dirty="0"/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2700" dirty="0" smtClean="0"/>
                        <a:t>In Christ,</a:t>
                      </a:r>
                      <a:r>
                        <a:rPr lang="en-US" sz="2700" baseline="0" dirty="0" smtClean="0"/>
                        <a:t> we have redemption through His blood. Col. 1:14.</a:t>
                      </a:r>
                      <a:endParaRPr lang="en-US" sz="2700" dirty="0"/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2700" dirty="0" smtClean="0"/>
                        <a:t>Out</a:t>
                      </a:r>
                      <a:r>
                        <a:rPr lang="en-US" sz="2700" baseline="0" dirty="0" smtClean="0"/>
                        <a:t> of Christ, we have no blood of Christ to forgive our sins.</a:t>
                      </a:r>
                      <a:endParaRPr lang="en-US" sz="2700" dirty="0"/>
                    </a:p>
                  </a:txBody>
                  <a:tcPr marL="128016" marR="128016" marT="69088" marB="69088"/>
                </a:tc>
              </a:tr>
              <a:tr h="2255696">
                <a:tc>
                  <a:txBody>
                    <a:bodyPr/>
                    <a:lstStyle/>
                    <a:p>
                      <a:r>
                        <a:rPr lang="en-US" sz="2700" dirty="0" smtClean="0"/>
                        <a:t>Baptized into Christ. Gal. 3:27.</a:t>
                      </a:r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2700" dirty="0" smtClean="0"/>
                        <a:t>We</a:t>
                      </a:r>
                      <a:r>
                        <a:rPr lang="en-US" sz="2700" baseline="0" dirty="0" smtClean="0"/>
                        <a:t> abide in Christ after we get into Him.          Jo. 15:1-6. We must produce the fruit to abide in the vine.</a:t>
                      </a:r>
                      <a:endParaRPr lang="en-US" sz="2700" dirty="0"/>
                    </a:p>
                  </a:txBody>
                  <a:tcPr marL="128016" marR="128016" marT="69088" marB="69088"/>
                </a:tc>
                <a:tc>
                  <a:txBody>
                    <a:bodyPr/>
                    <a:lstStyle/>
                    <a:p>
                      <a:r>
                        <a:rPr lang="en-US" sz="2700" dirty="0" smtClean="0"/>
                        <a:t>Out of Christ, we are lost. We are not in the</a:t>
                      </a:r>
                      <a:r>
                        <a:rPr lang="en-US" sz="2700" baseline="0" dirty="0" smtClean="0"/>
                        <a:t> vine.</a:t>
                      </a:r>
                      <a:endParaRPr lang="en-US" sz="2700" dirty="0"/>
                    </a:p>
                  </a:txBody>
                  <a:tcPr marL="128016" marR="128016" marT="69088" marB="69088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CDF44-BC83-48FF-939A-8305D871B13D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420-535F-4C8D-BC40-5B5604520E5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33400" y="546947"/>
          <a:ext cx="11880273" cy="2914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91"/>
                <a:gridCol w="3960091"/>
                <a:gridCol w="3960091"/>
              </a:tblGrid>
              <a:tr h="2914264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Baptized into Christ</a:t>
                      </a:r>
                    </a:p>
                    <a:p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Rom. 6:3,4.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 anchor="ctr"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In Christ, we die in the Lord if we are faithful.</a:t>
                      </a: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</a:rPr>
                        <a:t> Rev. 14:13.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 anchor="ctr"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Out of Christ, we die out of the Lord and have no rest.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9088" marB="69088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F48EB-305F-4FD1-A799-3202B56565E7}" type="datetime1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420-535F-4C8D-BC40-5B5604520E5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7927" y="3886200"/>
            <a:ext cx="11521440" cy="3554185"/>
          </a:xfrm>
          <a:prstGeom prst="rect">
            <a:avLst/>
          </a:prstGeom>
          <a:noFill/>
        </p:spPr>
        <p:txBody>
          <a:bodyPr wrap="square" lIns="106052" tIns="53026" rIns="106052" bIns="53026" rtlCol="0">
            <a:spAutoFit/>
          </a:bodyPr>
          <a:lstStyle/>
          <a:p>
            <a:pPr marL="397695" indent="-397695"/>
            <a:r>
              <a:rPr lang="en-US" sz="3200" dirty="0" smtClean="0"/>
              <a:t>Conclusion: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where are you? Are you in Christ or out of Christ?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If you are out of Christ, you see there is no hope.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You will be eternally lost.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Come now and get into Christ and have Eternal Life in Christ Jesus.</a:t>
            </a:r>
          </a:p>
          <a:p>
            <a:pPr marL="397695" indent="-397695">
              <a:buFont typeface="+mj-lt"/>
              <a:buAutoNum type="arabicPeriod"/>
            </a:pPr>
            <a:endParaRPr lang="en-US" sz="32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Bible environment</Template>
  <TotalTime>396</TotalTime>
  <Words>916</Words>
  <Application>Microsoft Office PowerPoint</Application>
  <PresentationFormat>Custom</PresentationFormat>
  <Paragraphs>99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1_Diseño predeterminado</vt:lpstr>
      <vt:lpstr>Diseño predeterminado</vt:lpstr>
      <vt:lpstr>SALVATION IS IN CHRIST </vt:lpstr>
      <vt:lpstr>Slide 2</vt:lpstr>
      <vt:lpstr>I. THERE IS A PROCESS THAT PUTS US INTO CHRIST. </vt:lpstr>
      <vt:lpstr>II. THE PROCESS AND IT RESULTS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SALVATION IS IN CHRIST</dc:title>
  <dc:creator>MELVIN HAMPTON</dc:creator>
  <cp:lastModifiedBy>MELVIN HAMPTON</cp:lastModifiedBy>
  <cp:revision>44</cp:revision>
  <dcterms:created xsi:type="dcterms:W3CDTF">2009-01-21T12:56:08Z</dcterms:created>
  <dcterms:modified xsi:type="dcterms:W3CDTF">2009-03-10T01:17:08Z</dcterms:modified>
</cp:coreProperties>
</file>